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585302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72428" y="2640951"/>
            <a:ext cx="4083113"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Grocery Delivery Website </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Task </a:t>
            </a:r>
            <a:r>
              <a:rPr lang="en-US"/>
              <a:t>- 3</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Grocery Delivery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solidFill>
                  <a:srgbClr val="D1D5DB"/>
                </a:solidFill>
                <a:latin typeface="söhne"/>
              </a:rPr>
              <a:t>O</a:t>
            </a:r>
            <a:r>
              <a:rPr lang="en-US" b="0" i="0" dirty="0">
                <a:solidFill>
                  <a:srgbClr val="D1D5DB"/>
                </a:solidFill>
                <a:effectLst/>
                <a:latin typeface="söhne"/>
              </a:rPr>
              <a:t>ne-stop solution for hassle-free grocery shopping. Say goodbye to long lines and crowded aisles – with our convenient online platform, you can browse, select, and have your groceries delivered right to your doorstep.</a:t>
            </a: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2239142749"/>
              </p:ext>
            </p:extLst>
          </p:nvPr>
        </p:nvGraphicFramePr>
        <p:xfrm>
          <a:off x="65313" y="2448142"/>
          <a:ext cx="4627997" cy="1981050"/>
        </p:xfrm>
        <a:graphic>
          <a:graphicData uri="http://schemas.openxmlformats.org/drawingml/2006/table">
            <a:tbl>
              <a:tblPr>
                <a:noFill/>
                <a:tableStyleId>{5A4BF2BA-0B32-4039-8D23-6E65AF0657F0}</a:tableStyleId>
              </a:tblPr>
              <a:tblGrid>
                <a:gridCol w="1576875">
                  <a:extLst>
                    <a:ext uri="{9D8B030D-6E8A-4147-A177-3AD203B41FA5}">
                      <a16:colId xmlns:a16="http://schemas.microsoft.com/office/drawing/2014/main" val="20000"/>
                    </a:ext>
                  </a:extLst>
                </a:gridCol>
                <a:gridCol w="2170489">
                  <a:extLst>
                    <a:ext uri="{9D8B030D-6E8A-4147-A177-3AD203B41FA5}">
                      <a16:colId xmlns:a16="http://schemas.microsoft.com/office/drawing/2014/main" val="20001"/>
                    </a:ext>
                  </a:extLst>
                </a:gridCol>
                <a:gridCol w="880633">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Balamurugan 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au721220104004</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BharathiMohan K</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au721220104008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Dhinesh S</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au721220104039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Rithik Kumar Ragavan M</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Cd1_13</a:t>
                      </a:r>
                      <a:endParaRPr sz="14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dirty="0">
                <a:solidFill>
                  <a:srgbClr val="0B5394"/>
                </a:solidFill>
                <a:latin typeface="EB Garamond Medium"/>
                <a:ea typeface="EB Garamond Medium"/>
                <a:cs typeface="EB Garamond Medium"/>
                <a:sym typeface="EB Garamond Medium"/>
              </a:rPr>
              <a:t>Creation of SRS &amp; </a:t>
            </a:r>
            <a:r>
              <a:rPr lang="en-US" sz="1600" b="1" i="0" u="none" strike="noStrike" cap="none" dirty="0" err="1">
                <a:solidFill>
                  <a:srgbClr val="0B5394"/>
                </a:solidFill>
                <a:latin typeface="EB Garamond Medium"/>
                <a:ea typeface="EB Garamond Medium"/>
                <a:cs typeface="EB Garamond Medium"/>
                <a:sym typeface="EB Garamond Medium"/>
              </a:rPr>
              <a:t>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lang="en-US"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558497"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8" name="TextBox 7">
            <a:extLst>
              <a:ext uri="{FF2B5EF4-FFF2-40B4-BE49-F238E27FC236}">
                <a16:creationId xmlns:a16="http://schemas.microsoft.com/office/drawing/2014/main" id="{2FE79461-EFCF-4D6B-ABEC-83C97649C03E}"/>
              </a:ext>
            </a:extLst>
          </p:cNvPr>
          <p:cNvSpPr txBox="1"/>
          <p:nvPr/>
        </p:nvSpPr>
        <p:spPr>
          <a:xfrm>
            <a:off x="1903937" y="396421"/>
            <a:ext cx="4572000" cy="2977738"/>
          </a:xfrm>
          <a:prstGeom prst="rect">
            <a:avLst/>
          </a:prstGeom>
          <a:noFill/>
        </p:spPr>
        <p:txBody>
          <a:bodyPr wrap="square">
            <a:spAutoFit/>
          </a:bodyPr>
          <a:lstStyle/>
          <a:p>
            <a:endParaRPr lang="en-US" sz="1200" dirty="0"/>
          </a:p>
          <a:p>
            <a:r>
              <a:rPr lang="en-US" sz="1100" dirty="0"/>
              <a:t>1.Registration and Login</a:t>
            </a:r>
          </a:p>
          <a:p>
            <a:r>
              <a:rPr lang="en-US" sz="1100" dirty="0"/>
              <a:t>2. Browsing Products</a:t>
            </a:r>
          </a:p>
          <a:p>
            <a:r>
              <a:rPr lang="en-US" sz="1100" dirty="0"/>
              <a:t>3. Adding Items to Cart</a:t>
            </a:r>
          </a:p>
          <a:p>
            <a:r>
              <a:rPr lang="en-US" sz="1100" dirty="0"/>
              <a:t>4. Viewing Cart and Editing</a:t>
            </a:r>
          </a:p>
          <a:p>
            <a:r>
              <a:rPr lang="en-US" sz="1100" dirty="0"/>
              <a:t>5. Checkout Process.</a:t>
            </a:r>
          </a:p>
          <a:p>
            <a:r>
              <a:rPr lang="en-US" sz="1100" dirty="0"/>
              <a:t>6. Payment and Confirmation</a:t>
            </a:r>
          </a:p>
          <a:p>
            <a:r>
              <a:rPr lang="en-US" sz="1100" dirty="0"/>
              <a:t>7. Order Processing</a:t>
            </a:r>
          </a:p>
          <a:p>
            <a:r>
              <a:rPr lang="en-US" sz="1100" dirty="0"/>
              <a:t>8. Delivery Preparation</a:t>
            </a:r>
          </a:p>
          <a:p>
            <a:r>
              <a:rPr lang="en-US" sz="1100" dirty="0"/>
              <a:t>9. Delivery Tracking10. Delivery to User's Doorstep</a:t>
            </a:r>
          </a:p>
          <a:p>
            <a:r>
              <a:rPr lang="en-US" sz="1100" dirty="0"/>
              <a:t>11. Payment Confirmation</a:t>
            </a:r>
          </a:p>
          <a:p>
            <a:r>
              <a:rPr lang="en-US" sz="1100" dirty="0"/>
              <a:t>12. Feedback and Reviews</a:t>
            </a:r>
          </a:p>
          <a:p>
            <a:r>
              <a:rPr lang="en-US" sz="1100" dirty="0"/>
              <a:t>13. Account Management</a:t>
            </a:r>
          </a:p>
          <a:p>
            <a:r>
              <a:rPr lang="en-US" sz="1100" dirty="0"/>
              <a:t>14. Customer Support</a:t>
            </a:r>
          </a:p>
          <a:p>
            <a:r>
              <a:rPr lang="en-US" sz="1100" dirty="0"/>
              <a:t>15. Promotions and Special Offers</a:t>
            </a:r>
          </a:p>
          <a:p>
            <a:endParaRPr lang="en-US" sz="1100" dirty="0"/>
          </a:p>
          <a:p>
            <a:r>
              <a:rPr lang="en-US" sz="1050" dirty="0"/>
              <a:t>    </a:t>
            </a:r>
          </a:p>
        </p:txBody>
      </p:sp>
      <p:sp>
        <p:nvSpPr>
          <p:cNvPr id="12" name="TextBox 11">
            <a:extLst>
              <a:ext uri="{FF2B5EF4-FFF2-40B4-BE49-F238E27FC236}">
                <a16:creationId xmlns:a16="http://schemas.microsoft.com/office/drawing/2014/main" id="{CD4E1F0E-51F1-4533-AAC8-9851657126B2}"/>
              </a:ext>
            </a:extLst>
          </p:cNvPr>
          <p:cNvSpPr txBox="1"/>
          <p:nvPr/>
        </p:nvSpPr>
        <p:spPr>
          <a:xfrm>
            <a:off x="677009" y="3245721"/>
            <a:ext cx="8317522" cy="1107996"/>
          </a:xfrm>
          <a:prstGeom prst="rect">
            <a:avLst/>
          </a:prstGeom>
          <a:noFill/>
        </p:spPr>
        <p:txBody>
          <a:bodyPr wrap="square">
            <a:spAutoFit/>
          </a:bodyPr>
          <a:lstStyle/>
          <a:p>
            <a:r>
              <a:rPr lang="en-US" sz="1100" dirty="0"/>
              <a:t>Create and Manage a user-friendly grocery delivery website. This involves setting up a platform where users can register and log in, browse a variety of grocery products, add items to their cart, proceed to checkout, make secure payments, and schedule deliveries. Our website will also facilitate order processing, real-time delivery tracking, and provide options for users to leave feedback or reviews. Additionally, you'll manage user accounts, offer promotions and special discounts, and provide customer support for any inquiries or issues that may arise during the shopping experience. The goal is to create a seamless and convenient online grocery shopping platform for your customers.</a:t>
            </a:r>
            <a:endParaRPr lang="en-IN"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Gather requirements for the project</a:t>
            </a:r>
            <a:endParaRPr sz="1000" b="0" dirty="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dirty="0">
                <a:latin typeface="EB Garamond"/>
                <a:ea typeface="EB Garamond"/>
                <a:cs typeface="EB Garamond"/>
                <a:sym typeface="EB Garamond"/>
              </a:rPr>
              <a:t>Prepare database design schemas</a:t>
            </a:r>
            <a:endParaRPr sz="1000" b="0" dirty="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dirty="0"/>
              <a:t>Submission </a:t>
            </a:r>
            <a:r>
              <a:rPr lang="en-US" dirty="0" err="1"/>
              <a:t>Github</a:t>
            </a:r>
            <a:endParaRPr dirty="0"/>
          </a:p>
        </p:txBody>
      </p:sp>
      <p:sp>
        <p:nvSpPr>
          <p:cNvPr id="1880" name="Google Shape;1880;p212"/>
          <p:cNvSpPr txBox="1">
            <a:spLocks noGrp="1"/>
          </p:cNvSpPr>
          <p:nvPr>
            <p:ph type="body" idx="2"/>
          </p:nvPr>
        </p:nvSpPr>
        <p:spPr>
          <a:xfrm>
            <a:off x="4089330" y="2004698"/>
            <a:ext cx="2722200" cy="738623"/>
          </a:xfrm>
          <a:prstGeom prst="rect">
            <a:avLst/>
          </a:prstGeom>
          <a:noFill/>
          <a:ln>
            <a:noFill/>
          </a:ln>
        </p:spPr>
        <p:txBody>
          <a:bodyPr spcFirstLastPara="1" wrap="square" lIns="91425" tIns="45700" rIns="91425" bIns="45700" anchor="ctr" anchorCtr="0">
            <a:spAutoFit/>
          </a:bodyPr>
          <a:lstStyle/>
          <a:p>
            <a:pPr marL="0" lvl="0" indent="0"/>
            <a:r>
              <a:rPr lang="en-IN" b="0" i="0" dirty="0">
                <a:solidFill>
                  <a:srgbClr val="BD8738"/>
                </a:solidFill>
                <a:latin typeface="EB Garamond SemiBold"/>
                <a:ea typeface="EB Garamond SemiBold"/>
                <a:cs typeface="EB Garamond SemiBold"/>
                <a:sym typeface="EB Garamond SemiBold"/>
              </a:rPr>
              <a:t>https://github.com/dhineshsar/NM_CD1_13_Task-3-Interactive-FrontEnd-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406</Words>
  <Application>Microsoft Office PowerPoint</Application>
  <PresentationFormat>On-screen Show (16:9)</PresentationFormat>
  <Paragraphs>63</Paragraphs>
  <Slides>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Public Sans</vt:lpstr>
      <vt:lpstr>söhne</vt:lpstr>
      <vt:lpstr>Noto Sans Symbols</vt:lpstr>
      <vt:lpstr>Arial</vt:lpstr>
      <vt:lpstr>Arial</vt:lpstr>
      <vt:lpstr>Calibri</vt:lpstr>
      <vt:lpstr>EB Garamond</vt:lpstr>
      <vt:lpstr>EB Garamond Medium</vt:lpstr>
      <vt:lpstr>EB Garamond SemiBold</vt:lpstr>
      <vt:lpstr>Simple Light</vt:lpstr>
      <vt:lpstr>PowerPoint Presentation</vt:lpstr>
      <vt:lpstr>Grocery Delivery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Siva Subramanian</cp:lastModifiedBy>
  <cp:revision>7</cp:revision>
  <dcterms:created xsi:type="dcterms:W3CDTF">2020-08-13T11:21:46Z</dcterms:created>
  <dcterms:modified xsi:type="dcterms:W3CDTF">2023-11-01T17:14:24Z</dcterms:modified>
</cp:coreProperties>
</file>